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4"/>
  </p:notesMasterIdLst>
  <p:sldIdLst>
    <p:sldId id="256" r:id="rId2"/>
    <p:sldId id="257" r:id="rId3"/>
  </p:sldIdLst>
  <p:sldSz cx="5181600" cy="5187950"/>
  <p:notesSz cx="5181600" cy="51879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6" d="100"/>
          <a:sy n="146" d="100"/>
        </p:scale>
        <p:origin x="-280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244725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2935288" y="0"/>
            <a:ext cx="2244725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CBFB3-EFF1-B34F-862C-B1C3E47E2D5B}" type="datetimeFigureOut">
              <a:rPr lang="de-DE" smtClean="0"/>
              <a:t>25.02.2021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619250" y="388938"/>
            <a:ext cx="1943100" cy="1946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517525" y="2463800"/>
            <a:ext cx="4146550" cy="23352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4927600"/>
            <a:ext cx="2244725" cy="258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35288" y="4927600"/>
            <a:ext cx="2244725" cy="258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7DE6D-E25D-0848-BF1D-200CEB6FC6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505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8620" y="1611627"/>
            <a:ext cx="4404360" cy="1112047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77240" y="2939839"/>
            <a:ext cx="3627120" cy="13258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6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2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88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85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81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77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738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701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7397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8630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56660" y="207759"/>
            <a:ext cx="1165860" cy="4426570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9080" y="207759"/>
            <a:ext cx="3411220" cy="442657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8430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125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9311" y="3333738"/>
            <a:ext cx="4404360" cy="1030385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9311" y="2198875"/>
            <a:ext cx="4404360" cy="1134864"/>
          </a:xfrm>
        </p:spPr>
        <p:txBody>
          <a:bodyPr anchor="b"/>
          <a:lstStyle>
            <a:lvl1pPr marL="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1pPr>
            <a:lvl2pPr marL="2962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9253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8879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18506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48132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77759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07385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3701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339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9080" y="1210522"/>
            <a:ext cx="2288540" cy="342380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33980" y="1210522"/>
            <a:ext cx="2288540" cy="342380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13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9080" y="1161285"/>
            <a:ext cx="2289440" cy="48396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296266" indent="0">
              <a:buNone/>
              <a:defRPr sz="1300" b="1"/>
            </a:lvl2pPr>
            <a:lvl3pPr marL="592531" indent="0">
              <a:buNone/>
              <a:defRPr sz="1200" b="1"/>
            </a:lvl3pPr>
            <a:lvl4pPr marL="888797" indent="0">
              <a:buNone/>
              <a:defRPr sz="1000" b="1"/>
            </a:lvl4pPr>
            <a:lvl5pPr marL="1185062" indent="0">
              <a:buNone/>
              <a:defRPr sz="1000" b="1"/>
            </a:lvl5pPr>
            <a:lvl6pPr marL="1481328" indent="0">
              <a:buNone/>
              <a:defRPr sz="1000" b="1"/>
            </a:lvl6pPr>
            <a:lvl7pPr marL="1777594" indent="0">
              <a:buNone/>
              <a:defRPr sz="1000" b="1"/>
            </a:lvl7pPr>
            <a:lvl8pPr marL="2073859" indent="0">
              <a:buNone/>
              <a:defRPr sz="1000" b="1"/>
            </a:lvl8pPr>
            <a:lvl9pPr marL="2370125" indent="0">
              <a:buNone/>
              <a:defRPr sz="10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9080" y="1645253"/>
            <a:ext cx="2289440" cy="2989076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632181" y="1161285"/>
            <a:ext cx="2290339" cy="48396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296266" indent="0">
              <a:buNone/>
              <a:defRPr sz="1300" b="1"/>
            </a:lvl2pPr>
            <a:lvl3pPr marL="592531" indent="0">
              <a:buNone/>
              <a:defRPr sz="1200" b="1"/>
            </a:lvl3pPr>
            <a:lvl4pPr marL="888797" indent="0">
              <a:buNone/>
              <a:defRPr sz="1000" b="1"/>
            </a:lvl4pPr>
            <a:lvl5pPr marL="1185062" indent="0">
              <a:buNone/>
              <a:defRPr sz="1000" b="1"/>
            </a:lvl5pPr>
            <a:lvl6pPr marL="1481328" indent="0">
              <a:buNone/>
              <a:defRPr sz="1000" b="1"/>
            </a:lvl6pPr>
            <a:lvl7pPr marL="1777594" indent="0">
              <a:buNone/>
              <a:defRPr sz="1000" b="1"/>
            </a:lvl7pPr>
            <a:lvl8pPr marL="2073859" indent="0">
              <a:buNone/>
              <a:defRPr sz="1000" b="1"/>
            </a:lvl8pPr>
            <a:lvl9pPr marL="2370125" indent="0">
              <a:buNone/>
              <a:defRPr sz="10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632181" y="1645253"/>
            <a:ext cx="2290339" cy="2989076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2873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2583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3727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9080" y="206557"/>
            <a:ext cx="1704711" cy="879069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025862" y="206557"/>
            <a:ext cx="2896658" cy="44277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9080" y="1085627"/>
            <a:ext cx="1704711" cy="3548702"/>
          </a:xfrm>
        </p:spPr>
        <p:txBody>
          <a:bodyPr/>
          <a:lstStyle>
            <a:lvl1pPr marL="0" indent="0">
              <a:buNone/>
              <a:defRPr sz="900"/>
            </a:lvl1pPr>
            <a:lvl2pPr marL="296266" indent="0">
              <a:buNone/>
              <a:defRPr sz="800"/>
            </a:lvl2pPr>
            <a:lvl3pPr marL="592531" indent="0">
              <a:buNone/>
              <a:defRPr sz="600"/>
            </a:lvl3pPr>
            <a:lvl4pPr marL="888797" indent="0">
              <a:buNone/>
              <a:defRPr sz="600"/>
            </a:lvl4pPr>
            <a:lvl5pPr marL="1185062" indent="0">
              <a:buNone/>
              <a:defRPr sz="600"/>
            </a:lvl5pPr>
            <a:lvl6pPr marL="1481328" indent="0">
              <a:buNone/>
              <a:defRPr sz="600"/>
            </a:lvl6pPr>
            <a:lvl7pPr marL="1777594" indent="0">
              <a:buNone/>
              <a:defRPr sz="600"/>
            </a:lvl7pPr>
            <a:lvl8pPr marL="2073859" indent="0">
              <a:buNone/>
              <a:defRPr sz="600"/>
            </a:lvl8pPr>
            <a:lvl9pPr marL="2370125" indent="0">
              <a:buNone/>
              <a:defRPr sz="6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4471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5630" y="3631565"/>
            <a:ext cx="3108960" cy="428727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15630" y="463553"/>
            <a:ext cx="3108960" cy="3112770"/>
          </a:xfrm>
        </p:spPr>
        <p:txBody>
          <a:bodyPr/>
          <a:lstStyle>
            <a:lvl1pPr marL="0" indent="0">
              <a:buNone/>
              <a:defRPr sz="2100"/>
            </a:lvl1pPr>
            <a:lvl2pPr marL="296266" indent="0">
              <a:buNone/>
              <a:defRPr sz="1800"/>
            </a:lvl2pPr>
            <a:lvl3pPr marL="592531" indent="0">
              <a:buNone/>
              <a:defRPr sz="1600"/>
            </a:lvl3pPr>
            <a:lvl4pPr marL="888797" indent="0">
              <a:buNone/>
              <a:defRPr sz="1300"/>
            </a:lvl4pPr>
            <a:lvl5pPr marL="1185062" indent="0">
              <a:buNone/>
              <a:defRPr sz="1300"/>
            </a:lvl5pPr>
            <a:lvl6pPr marL="1481328" indent="0">
              <a:buNone/>
              <a:defRPr sz="1300"/>
            </a:lvl6pPr>
            <a:lvl7pPr marL="1777594" indent="0">
              <a:buNone/>
              <a:defRPr sz="1300"/>
            </a:lvl7pPr>
            <a:lvl8pPr marL="2073859" indent="0">
              <a:buNone/>
              <a:defRPr sz="1300"/>
            </a:lvl8pPr>
            <a:lvl9pPr marL="2370125" indent="0">
              <a:buNone/>
              <a:defRPr sz="1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15630" y="4060292"/>
            <a:ext cx="3108960" cy="608863"/>
          </a:xfrm>
        </p:spPr>
        <p:txBody>
          <a:bodyPr/>
          <a:lstStyle>
            <a:lvl1pPr marL="0" indent="0">
              <a:buNone/>
              <a:defRPr sz="900"/>
            </a:lvl1pPr>
            <a:lvl2pPr marL="296266" indent="0">
              <a:buNone/>
              <a:defRPr sz="800"/>
            </a:lvl2pPr>
            <a:lvl3pPr marL="592531" indent="0">
              <a:buNone/>
              <a:defRPr sz="600"/>
            </a:lvl3pPr>
            <a:lvl4pPr marL="888797" indent="0">
              <a:buNone/>
              <a:defRPr sz="600"/>
            </a:lvl4pPr>
            <a:lvl5pPr marL="1185062" indent="0">
              <a:buNone/>
              <a:defRPr sz="600"/>
            </a:lvl5pPr>
            <a:lvl6pPr marL="1481328" indent="0">
              <a:buNone/>
              <a:defRPr sz="600"/>
            </a:lvl6pPr>
            <a:lvl7pPr marL="1777594" indent="0">
              <a:buNone/>
              <a:defRPr sz="600"/>
            </a:lvl7pPr>
            <a:lvl8pPr marL="2073859" indent="0">
              <a:buNone/>
              <a:defRPr sz="600"/>
            </a:lvl8pPr>
            <a:lvl9pPr marL="2370125" indent="0">
              <a:buNone/>
              <a:defRPr sz="6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6296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9080" y="207759"/>
            <a:ext cx="4663440" cy="864658"/>
          </a:xfrm>
          <a:prstGeom prst="rect">
            <a:avLst/>
          </a:prstGeom>
        </p:spPr>
        <p:txBody>
          <a:bodyPr vert="horz" lIns="59253" tIns="29627" rIns="59253" bIns="29627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9080" y="1210522"/>
            <a:ext cx="4663440" cy="3423807"/>
          </a:xfrm>
          <a:prstGeom prst="rect">
            <a:avLst/>
          </a:prstGeom>
        </p:spPr>
        <p:txBody>
          <a:bodyPr vert="horz" lIns="59253" tIns="29627" rIns="59253" bIns="29627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59080" y="4808462"/>
            <a:ext cx="1209040" cy="276210"/>
          </a:xfrm>
          <a:prstGeom prst="rect">
            <a:avLst/>
          </a:prstGeom>
        </p:spPr>
        <p:txBody>
          <a:bodyPr vert="horz" lIns="59253" tIns="29627" rIns="59253" bIns="29627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770380" y="4808462"/>
            <a:ext cx="1640840" cy="276210"/>
          </a:xfrm>
          <a:prstGeom prst="rect">
            <a:avLst/>
          </a:prstGeom>
        </p:spPr>
        <p:txBody>
          <a:bodyPr vert="horz" lIns="59253" tIns="29627" rIns="59253" bIns="29627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713480" y="4808462"/>
            <a:ext cx="1209040" cy="276210"/>
          </a:xfrm>
          <a:prstGeom prst="rect">
            <a:avLst/>
          </a:prstGeom>
        </p:spPr>
        <p:txBody>
          <a:bodyPr vert="horz" lIns="59253" tIns="29627" rIns="59253" bIns="29627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682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296266" rtl="0" eaLnBrk="1" latinLnBrk="0" hangingPunct="1">
        <a:spcBef>
          <a:spcPct val="0"/>
        </a:spcBef>
        <a:buNone/>
        <a:defRPr sz="2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2199" indent="-222199" algn="l" defTabSz="296266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81432" indent="-185166" algn="l" defTabSz="296266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40664" indent="-148133" algn="l" defTabSz="296266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36930" indent="-148133" algn="l" defTabSz="296266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33195" indent="-148133" algn="l" defTabSz="296266" rtl="0" eaLnBrk="1" latinLnBrk="0" hangingPunct="1">
        <a:spcBef>
          <a:spcPct val="20000"/>
        </a:spcBef>
        <a:buFont typeface="Arial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29461" indent="-148133" algn="l" defTabSz="296266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5726" indent="-148133" algn="l" defTabSz="296266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21992" indent="-148133" algn="l" defTabSz="296266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18258" indent="-148133" algn="l" defTabSz="296266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6266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92531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88797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85062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81328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77594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73859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70125" algn="l" defTabSz="296266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piralblock-140x140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16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376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piralblock-140x140_liniert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16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468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Spiralblock-140x140_Vorlage.indd</dc:title>
  <dc:creator>setup</dc:creator>
  <cp:lastModifiedBy>Aleksandar Bejic | druck.at</cp:lastModifiedBy>
  <cp:revision>2</cp:revision>
  <dcterms:created xsi:type="dcterms:W3CDTF">2015-01-16T09:20:50Z</dcterms:created>
  <dcterms:modified xsi:type="dcterms:W3CDTF">2021-02-25T13:05:00Z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LastSaved">
    <vt:filetime>2015-01-16T00:00:00Z</vt:filetime>
  </property>
</Properties>
</file>